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12" Target="../media/image22.png" Type="http://schemas.openxmlformats.org/officeDocument/2006/relationships/image"/><Relationship Id="rId13" Target="../media/image23.png" Type="http://schemas.openxmlformats.org/officeDocument/2006/relationships/image"/><Relationship Id="rId14" Target="../media/image24.png" Type="http://schemas.openxmlformats.org/officeDocument/2006/relationships/image"/><Relationship Id="rId15" Target="../media/image25.png" Type="http://schemas.openxmlformats.org/officeDocument/2006/relationships/image"/><Relationship Id="rId16" Target="../media/image26.png" Type="http://schemas.openxmlformats.org/officeDocument/2006/relationships/image"/><Relationship Id="rId17" Target="../media/image27.png" Type="http://schemas.openxmlformats.org/officeDocument/2006/relationships/image"/><Relationship Id="rId18" Target="../media/image28.png" Type="http://schemas.openxmlformats.org/officeDocument/2006/relationships/image"/><Relationship Id="rId19" Target="../media/image29.png" Type="http://schemas.openxmlformats.org/officeDocument/2006/relationships/image"/><Relationship Id="rId2" Target="../media/image12.png" Type="http://schemas.openxmlformats.org/officeDocument/2006/relationships/image"/><Relationship Id="rId20" Target="../media/image30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35.png" Type="http://schemas.openxmlformats.org/officeDocument/2006/relationships/image"/><Relationship Id="rId14" Target="../media/image36.png" Type="http://schemas.openxmlformats.org/officeDocument/2006/relationships/image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39.png" Type="http://schemas.openxmlformats.org/officeDocument/2006/relationships/image"/><Relationship Id="rId12" Target="../media/image40.png" Type="http://schemas.openxmlformats.org/officeDocument/2006/relationships/image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12" Target="../media/image44.png" Type="http://schemas.openxmlformats.org/officeDocument/2006/relationships/image"/><Relationship Id="rId13" Target="../media/image45.png" Type="http://schemas.openxmlformats.org/officeDocument/2006/relationships/image"/><Relationship Id="rId14" Target="../media/image46.png" Type="http://schemas.openxmlformats.org/officeDocument/2006/relationships/image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13" Target="../media/image51.png" Type="http://schemas.openxmlformats.org/officeDocument/2006/relationships/image"/><Relationship Id="rId14" Target="../media/image52.png" Type="http://schemas.openxmlformats.org/officeDocument/2006/relationships/image"/><Relationship Id="rId15" Target="../media/image53.png" Type="http://schemas.openxmlformats.org/officeDocument/2006/relationships/image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png" Type="http://schemas.openxmlformats.org/officeDocument/2006/relationships/image"/><Relationship Id="rId12" Target="../media/image56.png" Type="http://schemas.openxmlformats.org/officeDocument/2006/relationships/image"/><Relationship Id="rId13" Target="../media/image57.png" Type="http://schemas.openxmlformats.org/officeDocument/2006/relationships/image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5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60A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15300" y="9537700"/>
            <a:ext cx="508000" cy="508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46300" y="127000"/>
            <a:ext cx="19354800" cy="10058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3840000">
            <a:off x="11887200" y="1790700"/>
            <a:ext cx="2870200" cy="2870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740000">
            <a:off x="14058900" y="6235700"/>
            <a:ext cx="4521200" cy="4521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635500" y="-571500"/>
            <a:ext cx="12090400" cy="12090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099300" y="2400300"/>
            <a:ext cx="6045200" cy="6045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74700" y="2235200"/>
            <a:ext cx="3505200" cy="3175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58800" y="3810000"/>
            <a:ext cx="7277100" cy="6108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04900" y="2070100"/>
            <a:ext cx="36322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623300" y="9436100"/>
            <a:ext cx="1333500" cy="1206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3300000">
            <a:off x="9715500" y="5969000"/>
            <a:ext cx="73025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DA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-12700"/>
            <a:ext cx="3632200" cy="10299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436100"/>
            <a:ext cx="533400" cy="520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95300" y="9067800"/>
            <a:ext cx="25781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8077200"/>
            <a:ext cx="2692400" cy="609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20200" y="0"/>
            <a:ext cx="9182100" cy="10401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15500" y="3276600"/>
            <a:ext cx="8229600" cy="6045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715500" y="596900"/>
            <a:ext cx="8229600" cy="2476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" y="9372600"/>
            <a:ext cx="1320800" cy="1244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04800" y="838200"/>
            <a:ext cx="2260600" cy="2286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5600" y="2273300"/>
            <a:ext cx="1181100" cy="711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038600" y="7594600"/>
            <a:ext cx="4076700" cy="38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733800" y="7594600"/>
            <a:ext cx="4419600" cy="2159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733800" y="8623300"/>
            <a:ext cx="5308600" cy="23114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667500" y="952500"/>
            <a:ext cx="3048000" cy="38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067300" y="1879600"/>
            <a:ext cx="2400300" cy="2400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159000" y="2108200"/>
            <a:ext cx="6934200" cy="2324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073400" y="609600"/>
            <a:ext cx="3987800" cy="927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067300" y="4737100"/>
            <a:ext cx="2400300" cy="2400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286000" y="4965700"/>
            <a:ext cx="6807200" cy="2324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335000" y="9385300"/>
            <a:ext cx="52578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DA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-12700"/>
            <a:ext cx="3632200" cy="10299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436100"/>
            <a:ext cx="533400" cy="520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95300" y="9067800"/>
            <a:ext cx="25781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8077200"/>
            <a:ext cx="2692400" cy="609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2700" y="9372600"/>
            <a:ext cx="1320800" cy="1244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04800" y="838200"/>
            <a:ext cx="2260600" cy="228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5600" y="2273300"/>
            <a:ext cx="1181100" cy="711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01200" y="1384300"/>
            <a:ext cx="8382000" cy="7137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987800" y="1384300"/>
            <a:ext cx="5295900" cy="7137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436600" y="8521700"/>
            <a:ext cx="5257800" cy="558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632200" y="-241300"/>
            <a:ext cx="6959600" cy="2311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987800" y="1130300"/>
            <a:ext cx="5549900" cy="38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822700" y="8724900"/>
            <a:ext cx="7683500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DA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-12700"/>
            <a:ext cx="3632200" cy="10299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436100"/>
            <a:ext cx="533400" cy="520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95300" y="9067800"/>
            <a:ext cx="25781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8077200"/>
            <a:ext cx="2692400" cy="609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102100" y="1727200"/>
            <a:ext cx="9042400" cy="82423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325100" y="3556000"/>
            <a:ext cx="7442200" cy="640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82700" y="9372600"/>
            <a:ext cx="1320800" cy="1244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04800" y="838200"/>
            <a:ext cx="2260600" cy="2286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55600" y="2273300"/>
            <a:ext cx="1181100" cy="711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759200" y="-63500"/>
            <a:ext cx="9652000" cy="2311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114800" y="1371600"/>
            <a:ext cx="84582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DA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-12700"/>
            <a:ext cx="3632200" cy="10299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436100"/>
            <a:ext cx="533400" cy="520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95300" y="9067800"/>
            <a:ext cx="25781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8077200"/>
            <a:ext cx="2692400" cy="609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230100" y="495300"/>
            <a:ext cx="5384800" cy="9486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68800" y="4051300"/>
            <a:ext cx="7404100" cy="3149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381500" y="7188200"/>
            <a:ext cx="7391400" cy="2705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" y="9372600"/>
            <a:ext cx="1320800" cy="1244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04800" y="838200"/>
            <a:ext cx="2260600" cy="2286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5600" y="2273300"/>
            <a:ext cx="1181100" cy="711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102100" y="38100"/>
            <a:ext cx="6807200" cy="23114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32300" y="1473200"/>
            <a:ext cx="5638800" cy="38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216400" y="1651000"/>
            <a:ext cx="7416800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DA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-12700"/>
            <a:ext cx="3632200" cy="10299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436100"/>
            <a:ext cx="533400" cy="520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95300" y="9067800"/>
            <a:ext cx="25781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8077200"/>
            <a:ext cx="2692400" cy="609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83700" y="5511800"/>
            <a:ext cx="3911600" cy="22860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271000" y="1562100"/>
            <a:ext cx="3911600" cy="3276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462000" y="1498600"/>
            <a:ext cx="4470400" cy="6299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924300" y="1562100"/>
            <a:ext cx="5092700" cy="6311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82700" y="9372600"/>
            <a:ext cx="1320800" cy="1244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04800" y="838200"/>
            <a:ext cx="2260600" cy="2286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5600" y="2273300"/>
            <a:ext cx="1181100" cy="711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606800" y="-228600"/>
            <a:ext cx="8636000" cy="23114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962400" y="1270000"/>
            <a:ext cx="7378700" cy="38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759200" y="8470900"/>
            <a:ext cx="10388600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DA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-12700"/>
            <a:ext cx="3632200" cy="10299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436100"/>
            <a:ext cx="533400" cy="520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95300" y="9067800"/>
            <a:ext cx="25781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8077200"/>
            <a:ext cx="2692400" cy="609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2700" y="9372600"/>
            <a:ext cx="1320800" cy="1244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04800" y="838200"/>
            <a:ext cx="2260600" cy="228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5600" y="2273300"/>
            <a:ext cx="1181100" cy="711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962400" y="1270000"/>
            <a:ext cx="7378700" cy="381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156700" y="1498600"/>
            <a:ext cx="8890000" cy="61341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873500" y="1498600"/>
            <a:ext cx="51562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759200" y="7874000"/>
            <a:ext cx="10134600" cy="2336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606800" y="-228600"/>
            <a:ext cx="6921500" cy="2311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